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57" r:id="rId4"/>
    <p:sldId id="274" r:id="rId5"/>
    <p:sldId id="264" r:id="rId6"/>
    <p:sldId id="273" r:id="rId7"/>
    <p:sldId id="267" r:id="rId8"/>
    <p:sldId id="272" r:id="rId9"/>
    <p:sldId id="276" r:id="rId10"/>
    <p:sldId id="260" r:id="rId11"/>
  </p:sldIdLst>
  <p:sldSz cx="9906000" cy="6858000" type="A4"/>
  <p:notesSz cx="7102475" cy="102330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4" autoAdjust="0"/>
    <p:restoredTop sz="94702" autoAdjust="0"/>
  </p:normalViewPr>
  <p:slideViewPr>
    <p:cSldViewPr>
      <p:cViewPr varScale="1">
        <p:scale>
          <a:sx n="75" d="100"/>
          <a:sy n="75" d="100"/>
        </p:scale>
        <p:origin x="-642" y="-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954" y="-7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4FC230-FBF6-4C90-A6B0-C77C40A2FD9B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ECD6D-B9A5-49C1-9399-5CB3E4C1B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2149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755428DC-F563-4F3E-9A58-A78EE122B177}" type="datetimeFigureOut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79463" y="766763"/>
            <a:ext cx="554355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48" y="4860687"/>
            <a:ext cx="5681980" cy="4604861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1651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1FEB8516-FF52-4064-A0F2-053B7D272A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966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0157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600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sz="1400" dirty="0"/>
              <a:t>At first, this figure indicates the global distribution of total ozone amount in March of last year. </a:t>
            </a:r>
            <a:r>
              <a:rPr lang="en-US" altLang="ja-JP" sz="1400" dirty="0" smtClean="0"/>
              <a:t>This </a:t>
            </a:r>
            <a:r>
              <a:rPr lang="en-US" altLang="ja-JP" sz="1400" dirty="0"/>
              <a:t>is derived from the satellite data.</a:t>
            </a:r>
          </a:p>
          <a:p>
            <a:r>
              <a:rPr lang="en-US" altLang="ja-JP" sz="1400" dirty="0"/>
              <a:t>Total ozone amount </a:t>
            </a:r>
            <a:r>
              <a:rPr lang="en-US" altLang="ja-JP" sz="1400" dirty="0" smtClean="0"/>
              <a:t>has its </a:t>
            </a:r>
            <a:r>
              <a:rPr lang="en-US" altLang="ja-JP" sz="1400" dirty="0"/>
              <a:t>maximum </a:t>
            </a:r>
            <a:r>
              <a:rPr lang="en-US" altLang="ja-JP" sz="1400" dirty="0" smtClean="0"/>
              <a:t>area around the </a:t>
            </a:r>
            <a:r>
              <a:rPr lang="en-US" altLang="ja-JP" sz="1400" dirty="0"/>
              <a:t>Far-East </a:t>
            </a:r>
            <a:r>
              <a:rPr lang="en-US" altLang="ja-JP" sz="1400" dirty="0" smtClean="0"/>
              <a:t>region in </a:t>
            </a:r>
            <a:r>
              <a:rPr lang="en-US" altLang="ja-JP" sz="1400" dirty="0"/>
              <a:t>boreal winter to spring. It also has large </a:t>
            </a:r>
            <a:r>
              <a:rPr lang="en-US" altLang="ja-JP" sz="1400" dirty="0" smtClean="0"/>
              <a:t>variability around this </a:t>
            </a:r>
            <a:r>
              <a:rPr lang="en-US" altLang="ja-JP" sz="1400" dirty="0"/>
              <a:t>area.  </a:t>
            </a:r>
            <a:r>
              <a:rPr lang="en-US" altLang="ja-JP" sz="1400" dirty="0" smtClean="0"/>
              <a:t>So, RA-II </a:t>
            </a:r>
            <a:r>
              <a:rPr lang="en-US" altLang="ja-JP" sz="1400" dirty="0"/>
              <a:t>is one of the most important area for ozone </a:t>
            </a:r>
            <a:r>
              <a:rPr lang="en-US" altLang="ja-JP" sz="1400" dirty="0" smtClean="0"/>
              <a:t>observation.</a:t>
            </a:r>
            <a:endParaRPr lang="en-US" altLang="ja-JP" sz="1400" dirty="0"/>
          </a:p>
          <a:p>
            <a:r>
              <a:rPr lang="ja-JP" altLang="en-US" sz="1400" dirty="0"/>
              <a:t>はじめに、衛星データによるオゾン全量の分布を見ると、北半球の冬から春には極東域（高緯度）で極大となることから、アジアは重要な観測領域である</a:t>
            </a:r>
            <a:r>
              <a:rPr lang="ja-JP" altLang="en-US" sz="1400" dirty="0" smtClean="0"/>
              <a:t>。</a:t>
            </a:r>
            <a:endParaRPr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707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742925" y="4828480"/>
            <a:ext cx="5681980" cy="4604861"/>
          </a:xfrm>
        </p:spPr>
        <p:txBody>
          <a:bodyPr/>
          <a:lstStyle/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226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742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sz="1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531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sz="1400" dirty="0" err="1" smtClean="0"/>
              <a:t>。</a:t>
            </a:r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164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831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660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EB8516-FF52-4064-A0F2-053B7D272A3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34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8D8F1-E0F2-4E77-A804-31927BFC9D18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356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5A756-6303-4EBA-BAFC-B6E1ED4201DE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27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CB463-72B7-4820-AD41-D498B2E22E8C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740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F0CC9-EF72-45C6-8438-095117F9AEA3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697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02BB8-AC82-480D-8874-D988A6678808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806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C510A-1AD0-4196-8963-EE7784F324A7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9593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80ED-F8C3-4367-B643-1A9C08726C1D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2597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ED26A-C5B9-490D-92E4-9BCC4B5E34E8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187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ADA7-958D-49FA-923B-7782996DEDF0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027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B901-A500-4731-867F-3E4180C10C43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8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D3B2-AEC9-455D-B685-FFA1BB8B252D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189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CB2DD-7765-4B24-80DC-F429286F46F0}" type="datetime1">
              <a:rPr kumimoji="1" lang="ja-JP" altLang="en-US" smtClean="0"/>
              <a:t>2014/5/14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62C65-6C04-4631-BDA9-2C7EA5D240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95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04" t="3521" r="3168" b="37936"/>
          <a:stretch/>
        </p:blipFill>
        <p:spPr bwMode="auto">
          <a:xfrm>
            <a:off x="6393160" y="629399"/>
            <a:ext cx="2986517" cy="1950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1424608" y="1916832"/>
            <a:ext cx="6757268" cy="25853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ja-JP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Report on</a:t>
            </a:r>
          </a:p>
          <a:p>
            <a:pPr algn="ctr"/>
            <a:r>
              <a:rPr lang="en-US" altLang="ja-JP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Ozone Observation </a:t>
            </a:r>
          </a:p>
          <a:p>
            <a:pPr algn="ctr"/>
            <a:r>
              <a:rPr lang="en-US" altLang="ja-JP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RA-II: Asia ]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16696" y="4797152"/>
            <a:ext cx="5055422" cy="156966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/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Hidehiko ISOBE</a:t>
            </a:r>
          </a:p>
          <a:p>
            <a:pPr algn="ctr"/>
            <a:r>
              <a:rPr lang="en-US" altLang="ja-JP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 Monitoring Center</a:t>
            </a:r>
          </a:p>
          <a:p>
            <a:pPr algn="ctr"/>
            <a:r>
              <a:rPr lang="en-US" altLang="ja-JP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 Meteorological Agency</a:t>
            </a:r>
            <a:endParaRPr lang="ja-JP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37" y="729586"/>
            <a:ext cx="1113403" cy="127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280" y="5229200"/>
            <a:ext cx="1805573" cy="10081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3512840" y="44624"/>
            <a:ext cx="6264696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r"/>
            <a:r>
              <a:rPr lang="en-US" altLang="ja-JP" sz="1600" dirty="0" smtClean="0"/>
              <a:t>9th Meeting of the Ozone Research Managers of the Vienna Convention for the Protection of the Ozone Layer, Geneva, 14-16 May 2014 </a:t>
            </a:r>
            <a:endParaRPr lang="ja-JP" altLang="en-US" sz="1600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611" y="729587"/>
            <a:ext cx="969149" cy="13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98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344488" y="44624"/>
            <a:ext cx="9217024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RA-II (Asia)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44488" y="764704"/>
            <a:ext cx="921702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According to national retorts from RA-II countries, 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network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ozone observations are systematically operated. It is noted that Vietnam has replaced the instrument by means of Brewer in 2011.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Submission of observation data to the WOUDC should be encouraged. 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RDCC for Asia plans the next intercomparison in 2015.</a:t>
            </a: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countries need financial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technical support to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 or start 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 observation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ja-JP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7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4088904" y="6197242"/>
            <a:ext cx="381642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Satellite data (OMI, Aura/NOAA)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2325830"/>
            <a:ext cx="8496944" cy="393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Ozone observation in RA-II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2480" y="764704"/>
            <a:ext cx="94330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800" b="1" dirty="0" smtClean="0"/>
              <a:t>Total ozone has the maximum area around the Far-East in boreal winter - spring. </a:t>
            </a:r>
          </a:p>
          <a:p>
            <a:r>
              <a:rPr lang="en-US" altLang="ja-JP" sz="2800" b="1" dirty="0" smtClean="0"/>
              <a:t>    =&gt; RA-II is one of the most important area for ozone</a:t>
            </a:r>
            <a:endParaRPr lang="en-US" altLang="ja-JP" sz="2800" b="1" dirty="0"/>
          </a:p>
          <a:p>
            <a:r>
              <a:rPr lang="en-US" altLang="ja-JP" sz="2800" b="1" dirty="0" smtClean="0"/>
              <a:t>         observation.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24607" y="5157192"/>
            <a:ext cx="195572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 anchorCtr="0">
            <a:spAutoFit/>
          </a:bodyPr>
          <a:lstStyle/>
          <a:p>
            <a:pPr algn="ctr"/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 2013</a:t>
            </a:r>
          </a:p>
        </p:txBody>
      </p:sp>
    </p:spTree>
    <p:extLst>
      <p:ext uri="{BB962C8B-B14F-4D97-AF65-F5344CB8AC3E}">
        <p14:creationId xmlns:p14="http://schemas.microsoft.com/office/powerpoint/2010/main" val="222988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72480" y="44624"/>
            <a:ext cx="9289032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Reports of RA-II Countries</a:t>
            </a:r>
          </a:p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Ozone observation ]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16497" y="1251917"/>
            <a:ext cx="89289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 countries have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submitted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national report to the meeting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them have reported on the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 observation in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country. </a:t>
            </a:r>
            <a:endParaRPr lang="ja-JP" altLang="en-US" sz="24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344489" y="2755081"/>
            <a:ext cx="9289031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network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 observations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systematically operated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Vietnam has improved its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 </a:t>
            </a:r>
            <a:r>
              <a:rPr lang="en-US" altLang="ja-JP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2011.</a:t>
            </a:r>
            <a:r>
              <a:rPr lang="ja-JP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altLang="ja-JP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activities of observation data are carried out in some countries.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Central Asian countries need support to improve observation system and calibrate instrument.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southern Asia countries need financial and technical supports to start ozone observation.</a:t>
            </a:r>
          </a:p>
        </p:txBody>
      </p:sp>
    </p:spTree>
    <p:extLst>
      <p:ext uri="{BB962C8B-B14F-4D97-AF65-F5344CB8AC3E}">
        <p14:creationId xmlns:p14="http://schemas.microsoft.com/office/powerpoint/2010/main" val="7695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72480" y="44624"/>
            <a:ext cx="9289032" cy="120032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Reports of RA-II Countries</a:t>
            </a:r>
          </a:p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 Ozone observations ]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640568"/>
              </p:ext>
            </p:extLst>
          </p:nvPr>
        </p:nvGraphicFramePr>
        <p:xfrm>
          <a:off x="1280591" y="2348880"/>
          <a:ext cx="7128793" cy="414528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3318632"/>
                <a:gridCol w="38101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 smtClean="0"/>
                        <a:t>Country</a:t>
                      </a:r>
                      <a:endParaRPr kumimoji="1" lang="ja-JP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800" dirty="0" smtClean="0"/>
                        <a:t>Total Ozone </a:t>
                      </a:r>
                      <a:r>
                        <a:rPr lang="en-US" altLang="ja-JP" sz="2400" dirty="0" smtClean="0"/>
                        <a:t>(ground-base)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China</a:t>
                      </a:r>
                      <a:endParaRPr kumimoji="1" lang="ja-JP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ja-JP" sz="2800" dirty="0" smtClean="0"/>
                        <a:t>9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Iran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ja-JP" sz="2800" baseline="0" dirty="0" smtClean="0"/>
                        <a:t>3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Japan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ja-JP" sz="2800" dirty="0" smtClean="0"/>
                        <a:t>4</a:t>
                      </a:r>
                      <a:endParaRPr lang="en-US" altLang="ja-JP" sz="2800" baseline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Kyrgyzstan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2800" dirty="0" smtClean="0"/>
                        <a:t>1</a:t>
                      </a:r>
                      <a:endParaRPr kumimoji="1" lang="ja-JP" altLang="en-US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Russia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2800" dirty="0" smtClean="0"/>
                        <a:t>42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Turkmenistan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2800" dirty="0" smtClean="0"/>
                        <a:t>1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 smtClean="0"/>
                        <a:t>Vietnam</a:t>
                      </a:r>
                      <a:endParaRPr kumimoji="1" lang="ja-JP" altLang="en-US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ja-JP" sz="2800" baseline="0" dirty="0" smtClean="0"/>
                        <a:t>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1568624" y="1268760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Table: the number of observation stations noted in each national report</a:t>
            </a:r>
            <a:endParaRPr lang="en-US" altLang="ja-JP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22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所長H26\ORM2014\NATIONAL REPORT\asia_2009_to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5" t="6826" r="14544" b="49795"/>
          <a:stretch/>
        </p:blipFill>
        <p:spPr bwMode="auto">
          <a:xfrm>
            <a:off x="632520" y="764704"/>
            <a:ext cx="8280921" cy="462606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 stations </a:t>
            </a:r>
            <a:r>
              <a:rPr lang="en-US" altLang="ja-JP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RA-II (Total Ozone)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488504" y="5428381"/>
            <a:ext cx="8648429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Distribution of total ozone observation stations with data archived in the database of the World Ozone and Ultraviolet radiation Data Center (2009-2013)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50072" y="796152"/>
            <a:ext cx="4974368" cy="4726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noAutofit/>
          </a:bodyPr>
          <a:lstStyle/>
          <a:p>
            <a:pPr algn="ctr"/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正方形/長方形 8"/>
          <p:cNvSpPr>
            <a:spLocks noChangeAspect="1"/>
          </p:cNvSpPr>
          <p:nvPr/>
        </p:nvSpPr>
        <p:spPr>
          <a:xfrm>
            <a:off x="866096" y="897198"/>
            <a:ext cx="288000" cy="28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altLang="ja-JP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Brewer</a:t>
            </a:r>
            <a:endParaRPr kumimoji="1" lang="ja-JP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二等辺三角形 4"/>
          <p:cNvSpPr>
            <a:spLocks noChangeAspect="1"/>
          </p:cNvSpPr>
          <p:nvPr/>
        </p:nvSpPr>
        <p:spPr>
          <a:xfrm>
            <a:off x="4322480" y="908752"/>
            <a:ext cx="288000" cy="2880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altLang="ja-JP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Filter</a:t>
            </a:r>
            <a:endParaRPr lang="en-US" altLang="ja-JP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ja-JP" sz="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円/楕円 9"/>
          <p:cNvSpPr>
            <a:spLocks noChangeAspect="1"/>
          </p:cNvSpPr>
          <p:nvPr/>
        </p:nvSpPr>
        <p:spPr>
          <a:xfrm>
            <a:off x="2576768" y="887616"/>
            <a:ext cx="288000" cy="2880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r>
              <a:rPr lang="en-US" altLang="ja-JP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Dobson</a:t>
            </a:r>
            <a:endParaRPr kumimoji="1" lang="ja-JP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83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222011"/>
            <a:ext cx="5481447" cy="24950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024" y="3691420"/>
            <a:ext cx="5491579" cy="27432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 data submitted to the WOUD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08484" y="4899741"/>
            <a:ext cx="3060340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the WOUDC archived data</a:t>
            </a:r>
          </a:p>
          <a:p>
            <a:pPr algn="ctr"/>
            <a:r>
              <a:rPr lang="en-US" altLang="ja-JP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(2013)</a:t>
            </a:r>
            <a:endParaRPr lang="ja-JP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四角形吹き出し 6"/>
          <p:cNvSpPr/>
          <p:nvPr/>
        </p:nvSpPr>
        <p:spPr>
          <a:xfrm>
            <a:off x="4977416" y="1556792"/>
            <a:ext cx="2909808" cy="827543"/>
          </a:xfrm>
          <a:prstGeom prst="wedgeRectCallout">
            <a:avLst>
              <a:gd name="adj1" fmla="val -60368"/>
              <a:gd name="adj2" fmla="val -10186"/>
            </a:avLst>
          </a:prstGeom>
          <a:solidFill>
            <a:schemeClr val="accent6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GAW station</a:t>
            </a:r>
          </a:p>
          <a:p>
            <a:pPr algn="ctr"/>
            <a:r>
              <a:rPr lang="en-US" altLang="ja-JP" sz="2400" b="1" dirty="0" err="1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Walinguan</a:t>
            </a:r>
            <a:r>
              <a:rPr lang="en-US" altLang="ja-JP" sz="24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CHINA</a:t>
            </a:r>
            <a:endParaRPr kumimoji="1" lang="ja-JP" altLang="en-US" sz="24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四角形吹き出し 7"/>
          <p:cNvSpPr/>
          <p:nvPr/>
        </p:nvSpPr>
        <p:spPr>
          <a:xfrm>
            <a:off x="6393160" y="3099878"/>
            <a:ext cx="2909808" cy="833178"/>
          </a:xfrm>
          <a:prstGeom prst="wedgeRectCallout">
            <a:avLst>
              <a:gd name="adj1" fmla="val 8479"/>
              <a:gd name="adj2" fmla="val 67003"/>
            </a:avLst>
          </a:prstGeom>
          <a:solidFill>
            <a:schemeClr val="accent6">
              <a:lumMod val="20000"/>
              <a:lumOff val="80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Brewer station</a:t>
            </a:r>
          </a:p>
          <a:p>
            <a:pPr algn="ctr"/>
            <a:r>
              <a:rPr lang="en-US" altLang="ja-JP" sz="24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Hanoi, VIETNAM</a:t>
            </a:r>
            <a:endParaRPr kumimoji="1" lang="ja-JP" altLang="en-US" sz="24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008784" y="673532"/>
            <a:ext cx="38786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Daily data of total </a:t>
            </a:r>
            <a:r>
              <a:rPr lang="en-US" altLang="ja-JP" sz="28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Ozone</a:t>
            </a:r>
            <a:endParaRPr lang="ja-JP" altLang="en-US" sz="2800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26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9" t="12496" b="4819"/>
          <a:stretch/>
        </p:blipFill>
        <p:spPr bwMode="auto">
          <a:xfrm>
            <a:off x="1136576" y="692696"/>
            <a:ext cx="7382413" cy="537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8" t="63041" r="21304" b="14825"/>
          <a:stretch/>
        </p:blipFill>
        <p:spPr bwMode="auto">
          <a:xfrm>
            <a:off x="1568624" y="3861048"/>
            <a:ext cx="6316977" cy="245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Dobson Calibration Center (JMA)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480369" y="6381328"/>
            <a:ext cx="4577087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u="sng" dirty="0"/>
              <a:t>http://ds.data.jma.go.jp/gmd/wdcgg/gaw.html</a:t>
            </a:r>
            <a:endParaRPr lang="ja-JP" altLang="en-US" u="sng" dirty="0"/>
          </a:p>
        </p:txBody>
      </p:sp>
    </p:spTree>
    <p:extLst>
      <p:ext uri="{BB962C8B-B14F-4D97-AF65-F5344CB8AC3E}">
        <p14:creationId xmlns:p14="http://schemas.microsoft.com/office/powerpoint/2010/main" val="3974305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Dobson Calibration Center (JMA)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88504" y="1052736"/>
            <a:ext cx="89289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JMA operates the RDCC under the WMO/GAW to contribute 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improving the quality of ozone observations in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RA-II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ja-JP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Regional Standard Dobson instrument (D116) is calibrated against the World Standard instrument (D083) every three years.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was calibrated in 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 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Boulder, Colorado, USA. </a:t>
            </a:r>
            <a:endParaRPr lang="en-US" altLang="ja-JP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RDCC-Asia plans the next regional Dobson intercomparison in 2015.</a:t>
            </a:r>
            <a:endParaRPr lang="ja-JP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598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62C65-6C04-4631-BDA9-2C7EA5D2408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480" y="44624"/>
            <a:ext cx="9289032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Intercomparison for Asia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364601"/>
              </p:ext>
            </p:extLst>
          </p:nvPr>
        </p:nvGraphicFramePr>
        <p:xfrm>
          <a:off x="344488" y="1008856"/>
          <a:ext cx="9217024" cy="47244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06466"/>
                <a:gridCol w="1770343"/>
                <a:gridCol w="2955839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Year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Reference Instrument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Instruments Involved</a:t>
                      </a: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Participating Country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1996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D116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pl-PL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D052, D075, D090, D100, D112, D124, B090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China</a:t>
                      </a:r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India</a:t>
                      </a:r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Korea, </a:t>
                      </a:r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Malaysia,</a:t>
                      </a:r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Pakistan, Philippines, Thailand 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2003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D116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D003, D075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China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2004</a:t>
                      </a:r>
                      <a:endParaRPr lang="en-US" altLang="ja-JP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D116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D124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Korea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D116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D052, D090, D100, D109, D112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Philippine, Thailand, Pakistan, Iran, India</a:t>
                      </a:r>
                    </a:p>
                  </a:txBody>
                  <a:tcPr marL="38100" marR="38100" marT="38100" marB="3810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2011</a:t>
                      </a:r>
                      <a:endParaRPr lang="en-US" altLang="ja-JP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D116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D003, D075</a:t>
                      </a:r>
                      <a:endParaRPr lang="en-US" sz="2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2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China</a:t>
                      </a: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6" name="四角形吹き出し 5"/>
          <p:cNvSpPr/>
          <p:nvPr/>
        </p:nvSpPr>
        <p:spPr>
          <a:xfrm>
            <a:off x="1568767" y="6063679"/>
            <a:ext cx="5112425" cy="461665"/>
          </a:xfrm>
          <a:prstGeom prst="wedgeRectCallout">
            <a:avLst>
              <a:gd name="adj1" fmla="val -33647"/>
              <a:gd name="adj2" fmla="val -124503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Standard Dobson instrument 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33128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ocument_x0020_Symbol xmlns="E0431080-F408-4E9A-9A74-0BFDAADAAB79">*</Document_x0020_Symbo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C233B983B2EE4A93284E3EBD2C2B97" ma:contentTypeVersion="" ma:contentTypeDescription="Create a new document." ma:contentTypeScope="" ma:versionID="ec4442fa2502e68fa2547973b9265348">
  <xsd:schema xmlns:xsd="http://www.w3.org/2001/XMLSchema" xmlns:xs="http://www.w3.org/2001/XMLSchema" xmlns:p="http://schemas.microsoft.com/office/2006/metadata/properties" xmlns:ns2="E0431080-F408-4E9A-9A74-0BFDAADAAB79" targetNamespace="http://schemas.microsoft.com/office/2006/metadata/properties" ma:root="true" ma:fieldsID="1f008a9bb781e21eedf32ec8030b7618" ns2:_="">
    <xsd:import namespace="E0431080-F408-4E9A-9A74-0BFDAADAAB79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31080-F408-4E9A-9A74-0BFDAADAAB79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DCB115-B7BE-47B3-BD29-0A7DCFDEDA51}"/>
</file>

<file path=customXml/itemProps2.xml><?xml version="1.0" encoding="utf-8"?>
<ds:datastoreItem xmlns:ds="http://schemas.openxmlformats.org/officeDocument/2006/customXml" ds:itemID="{6F9D5D30-14E9-4D4D-9185-71A1B234F3B0}"/>
</file>

<file path=customXml/itemProps3.xml><?xml version="1.0" encoding="utf-8"?>
<ds:datastoreItem xmlns:ds="http://schemas.openxmlformats.org/officeDocument/2006/customXml" ds:itemID="{56C54D9E-C8AB-4EB8-BE0F-E5409BDC1765}"/>
</file>

<file path=docProps/app.xml><?xml version="1.0" encoding="utf-8"?>
<Properties xmlns="http://schemas.openxmlformats.org/officeDocument/2006/extended-properties" xmlns:vt="http://schemas.openxmlformats.org/officeDocument/2006/docPropsVTypes">
  <TotalTime>2846</TotalTime>
  <Words>652</Words>
  <Application>Microsoft Office PowerPoint</Application>
  <PresentationFormat>A4 210 x 297 mm</PresentationFormat>
  <Paragraphs>113</Paragraphs>
  <Slides>10</Slides>
  <Notes>10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気象庁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associated with the 8th ORM recommendations: Asia</dc:title>
  <dc:creator>気象庁</dc:creator>
  <cp:lastModifiedBy>Aerosol</cp:lastModifiedBy>
  <cp:revision>150</cp:revision>
  <cp:lastPrinted>2014-04-30T05:41:41Z</cp:lastPrinted>
  <dcterms:created xsi:type="dcterms:W3CDTF">2014-04-14T02:52:53Z</dcterms:created>
  <dcterms:modified xsi:type="dcterms:W3CDTF">2014-05-14T08:03:56Z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0x010100A1C233B983B2EE4A93284E3EBD2C2B97</vt:lpwstr>
  </property>
</Properties>
</file>